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4.xml"/><Relationship Id="rId26" Type="http://schemas.openxmlformats.org/officeDocument/2006/relationships/slide" Target="slides/slide2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34" Type="http://schemas.openxmlformats.org/officeDocument/2006/relationships/slide" Target="slides/slide29.xml"/><Relationship Id="rId21" Type="http://schemas.openxmlformats.org/officeDocument/2006/relationships/slide" Target="slides/slide16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viewProps" Target="viewProps.xml"/><Relationship Id="rId29" Type="http://schemas.openxmlformats.org/officeDocument/2006/relationships/slide" Target="slides/slide24.xml"/><Relationship Id="rId16" Type="http://schemas.openxmlformats.org/officeDocument/2006/relationships/slide" Target="slides/slide11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24" Type="http://schemas.openxmlformats.org/officeDocument/2006/relationships/slide" Target="slides/slide19.xml"/><Relationship Id="rId53" Type="http://schemas.openxmlformats.org/officeDocument/2006/relationships/slide" Target="slides/slide48.xml"/><Relationship Id="rId11" Type="http://schemas.openxmlformats.org/officeDocument/2006/relationships/slide" Target="slides/slide6.xml"/><Relationship Id="rId58" Type="http://schemas.openxmlformats.org/officeDocument/2006/relationships/customXml" Target="../customXml/item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43" Type="http://schemas.openxmlformats.org/officeDocument/2006/relationships/slide" Target="slides/slide3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56" Type="http://schemas.openxmlformats.org/officeDocument/2006/relationships/slide" Target="slides/slide51.xml"/><Relationship Id="rId14" Type="http://schemas.openxmlformats.org/officeDocument/2006/relationships/slide" Target="slides/slide9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presProps" Target="presProps.xml"/><Relationship Id="rId46" Type="http://schemas.openxmlformats.org/officeDocument/2006/relationships/slide" Target="slides/slide41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5" Type="http://schemas.openxmlformats.org/officeDocument/2006/relationships/slide" Target="slides/slide2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59" Type="http://schemas.openxmlformats.org/officeDocument/2006/relationships/customXml" Target="../customXml/item2.xml"/><Relationship Id="rId41" Type="http://schemas.openxmlformats.org/officeDocument/2006/relationships/slide" Target="slides/slide36.xml"/><Relationship Id="rId20" Type="http://schemas.openxmlformats.org/officeDocument/2006/relationships/slide" Target="slides/slide15.xml"/><Relationship Id="rId54" Type="http://schemas.openxmlformats.org/officeDocument/2006/relationships/slide" Target="slides/slide49.xml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49" Type="http://schemas.openxmlformats.org/officeDocument/2006/relationships/slide" Target="slides/slide44.xml"/><Relationship Id="rId36" Type="http://schemas.openxmlformats.org/officeDocument/2006/relationships/slide" Target="slides/slide3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57" Type="http://schemas.openxmlformats.org/officeDocument/2006/relationships/slide" Target="slides/slide52.xml"/><Relationship Id="rId15" Type="http://schemas.openxmlformats.org/officeDocument/2006/relationships/slide" Target="slides/slide10.xml"/><Relationship Id="rId44" Type="http://schemas.openxmlformats.org/officeDocument/2006/relationships/slide" Target="slides/slide39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10" Type="http://schemas.openxmlformats.org/officeDocument/2006/relationships/slide" Target="slides/slide5.xml"/><Relationship Id="rId60" Type="http://schemas.openxmlformats.org/officeDocument/2006/relationships/customXml" Target="../customXml/item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44837dd63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44837dd63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SLIDES_API138008068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SLIDES_API138008068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SLIDES_API138008068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SLIDES_API138008068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SLIDES_API138008068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SLIDES_API138008068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SLIDES_API138008068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SLIDES_API138008068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SLIDES_API138008068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SLIDES_API138008068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SLIDES_API138008068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SLIDES_API138008068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SLIDES_API138008068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SLIDES_API138008068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SLIDES_API138008068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SLIDES_API138008068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SLIDES_API138008068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SLIDES_API138008068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SLIDES_API138008068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SLIDES_API138008068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SLIDES_API13800806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SLIDES_API13800806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SLIDES_API138008068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SLIDES_API138008068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SLIDES_API138008068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SLIDES_API138008068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SLIDES_API138008068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SLIDES_API138008068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SLIDES_API138008068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SLIDES_API138008068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SLIDES_API138008068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SLIDES_API138008068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SLIDES_API138008068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SLIDES_API138008068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SLIDES_API138008068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SLIDES_API138008068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SLIDES_API138008068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SLIDES_API138008068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SLIDES_API138008068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SLIDES_API138008068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SLIDES_API138008068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SLIDES_API138008068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SLIDES_API138008068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SLIDES_API138008068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SLIDES_API138008068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SLIDES_API138008068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SLIDES_API138008068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SLIDES_API138008068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SLIDES_API138008068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SLIDES_API138008068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SLIDES_API138008068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SLIDES_API138008068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SLIDES_API138008068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SLIDES_API138008068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SLIDES_API138008068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SLIDES_API138008068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SLIDES_API138008068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SLIDES_API138008068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SLIDES_API138008068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SLIDES_API138008068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SLIDES_API138008068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SLIDES_API138008068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SLIDES_API138008068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SLIDES_API138008068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SLIDES_API138008068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SLIDES_API138008068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SLIDES_API138008068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SLIDES_API138008068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SLIDES_API138008068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SLIDES_API138008068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SLIDES_API138008068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SLIDES_API138008068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SLIDES_API138008068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SLIDES_API138008068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SLIDES_API138008068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SLIDES_API138008068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SLIDES_API138008068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SLIDES_API138008068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SLIDES_API138008068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SLIDES_API138008068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SLIDES_API138008068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SLIDES_API138008068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SLIDES_API138008068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SLIDES_API138008068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SLIDES_API138008068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SLIDES_API138008068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SLIDES_API138008068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SLIDES_API138008068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SLIDES_API138008068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SLIDES_API138008068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SLIDES_API138008068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SLIDES_API138008068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SLIDES_API138008068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SLIDES_API138008068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SLIDES_API138008068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SLIDES_API138008068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SLIDES_API138008068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SLIDES_API138008068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SLIDES_API138008068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SLIDES_API138008068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SLIDES_API138008068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SLIDES_API138008068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Use </a:t>
            </a:r>
            <a:endParaRPr/>
          </a:p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51 slides here to use in your classroom.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The 5 competencies of SEL are color coded in case you teach competencies in isolation or want to address a specific topic.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Red slides - Relationship Skills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Purple Slides - Responsible Decision Making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 Slides - Self-Management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Orange Slides - Self-Awareness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Blue Slides - Social Awareness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5EC961753E4540835490C689F94545" ma:contentTypeVersion="9" ma:contentTypeDescription="Create a new document." ma:contentTypeScope="" ma:versionID="79d9a04cbe2d68a947fc1920256e7dba">
  <xsd:schema xmlns:xsd="http://www.w3.org/2001/XMLSchema" xmlns:xs="http://www.w3.org/2001/XMLSchema" xmlns:p="http://schemas.microsoft.com/office/2006/metadata/properties" xmlns:ns2="8fcf29a1-7739-4584-8dfe-7dacf12cec7c" targetNamespace="http://schemas.microsoft.com/office/2006/metadata/properties" ma:root="true" ma:fieldsID="8fcc6b320fa0e5846ef937c817afbd7b" ns2:_="">
    <xsd:import namespace="8fcf29a1-7739-4584-8dfe-7dacf12cec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cf29a1-7739-4584-8dfe-7dacf12cec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DFAB32E-74E5-4577-9D38-B5E905DBB459}"/>
</file>

<file path=customXml/itemProps2.xml><?xml version="1.0" encoding="utf-8"?>
<ds:datastoreItem xmlns:ds="http://schemas.openxmlformats.org/officeDocument/2006/customXml" ds:itemID="{79E64B09-9D7E-4E3A-97EB-7F6D87C6717D}"/>
</file>

<file path=customXml/itemProps3.xml><?xml version="1.0" encoding="utf-8"?>
<ds:datastoreItem xmlns:ds="http://schemas.openxmlformats.org/officeDocument/2006/customXml" ds:itemID="{6B299BBE-7E7A-4486-9794-8D68002B0A6A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0x010100BE5EC961753E4540835490C689F94545</vt:lpwstr>
  </property>
</Properties>
</file>